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334A-1123-414B-94B4-534618CFD153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B9B7-EA7E-4406-B21E-186D3F1B7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334A-1123-414B-94B4-534618CFD153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B9B7-EA7E-4406-B21E-186D3F1B7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334A-1123-414B-94B4-534618CFD153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B9B7-EA7E-4406-B21E-186D3F1B7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334A-1123-414B-94B4-534618CFD153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B9B7-EA7E-4406-B21E-186D3F1B7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334A-1123-414B-94B4-534618CFD153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B9B7-EA7E-4406-B21E-186D3F1B7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334A-1123-414B-94B4-534618CFD153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B9B7-EA7E-4406-B21E-186D3F1B7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334A-1123-414B-94B4-534618CFD153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B9B7-EA7E-4406-B21E-186D3F1B7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334A-1123-414B-94B4-534618CFD153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B9B7-EA7E-4406-B21E-186D3F1B7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334A-1123-414B-94B4-534618CFD153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B9B7-EA7E-4406-B21E-186D3F1B7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334A-1123-414B-94B4-534618CFD153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B9B7-EA7E-4406-B21E-186D3F1B7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334A-1123-414B-94B4-534618CFD153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B9B7-EA7E-4406-B21E-186D3F1B7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6334A-1123-414B-94B4-534618CFD153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AB9B7-EA7E-4406-B21E-186D3F1B7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6" name="object 7"/>
          <p:cNvSpPr txBox="1"/>
          <p:nvPr/>
        </p:nvSpPr>
        <p:spPr>
          <a:xfrm rot="21300000">
            <a:off x="5777771" y="2760629"/>
            <a:ext cx="2326867" cy="959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sz="3200" b="1" spc="-60" dirty="0" smtClean="0">
                <a:solidFill>
                  <a:srgbClr val="FF004F"/>
                </a:solidFill>
                <a:latin typeface="+mj-lt"/>
                <a:cs typeface="Myriad Pro"/>
              </a:rPr>
              <a:t>В</a:t>
            </a:r>
            <a:r>
              <a:rPr lang="ru-RU" sz="3200" b="1" spc="-60" dirty="0" smtClean="0">
                <a:solidFill>
                  <a:srgbClr val="FF004F"/>
                </a:solidFill>
                <a:latin typeface="+mj-lt"/>
                <a:cs typeface="Myriad Pro"/>
              </a:rPr>
              <a:t> </a:t>
            </a:r>
            <a:r>
              <a:rPr lang="ru-RU" sz="5500" b="1" spc="-60" dirty="0" smtClean="0">
                <a:solidFill>
                  <a:srgbClr val="FF004F"/>
                </a:solidFill>
                <a:latin typeface="+mj-lt"/>
                <a:cs typeface="Myriad Pro"/>
              </a:rPr>
              <a:t>227</a:t>
            </a:r>
            <a:r>
              <a:rPr lang="ru-RU" sz="3200" b="1" spc="-60" dirty="0" smtClean="0">
                <a:solidFill>
                  <a:srgbClr val="FF004F"/>
                </a:solidFill>
                <a:latin typeface="+mj-lt"/>
                <a:cs typeface="Myriad Pro"/>
              </a:rPr>
              <a:t> РАЗ</a:t>
            </a:r>
          </a:p>
          <a:p>
            <a:pPr algn="ctr">
              <a:lnSpc>
                <a:spcPct val="70000"/>
              </a:lnSpc>
            </a:pPr>
            <a:r>
              <a:rPr lang="ru-RU" sz="3200" b="1" spc="-60" dirty="0" smtClean="0">
                <a:solidFill>
                  <a:srgbClr val="FF004F"/>
                </a:solidFill>
                <a:latin typeface="+mj-lt"/>
                <a:cs typeface="Myriad Pro"/>
              </a:rPr>
              <a:t>ВЫГОДНЕЕ*!</a:t>
            </a:r>
            <a:endParaRPr sz="3200" dirty="0">
              <a:latin typeface="+mj-lt"/>
              <a:cs typeface="Myriad Pro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4661242" y="4869160"/>
            <a:ext cx="4231238" cy="163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5805" marR="5080" indent="-303530" algn="r">
              <a:buClr>
                <a:srgbClr val="FF004F"/>
              </a:buClr>
              <a:buAutoNum type="arabicPeriod"/>
              <a:tabLst>
                <a:tab pos="726440" algn="l"/>
              </a:tabLst>
            </a:pPr>
            <a:r>
              <a:rPr sz="1600" b="1" dirty="0">
                <a:solidFill>
                  <a:srgbClr val="0061AD"/>
                </a:solidFill>
                <a:cs typeface="Myriad Pro"/>
              </a:rPr>
              <a:t>ЧИСТКА ЗУБОВ УЛЬТРАЗВУКОМ</a:t>
            </a:r>
            <a:endParaRPr sz="1600" b="1" dirty="0">
              <a:cs typeface="Myriad Pro"/>
            </a:endParaRPr>
          </a:p>
          <a:p>
            <a:pPr marR="5080" algn="r"/>
            <a:r>
              <a:rPr sz="1600" b="1" dirty="0">
                <a:solidFill>
                  <a:srgbClr val="0061AD"/>
                </a:solidFill>
                <a:cs typeface="Myriad Pro"/>
              </a:rPr>
              <a:t>СТОИТ В СРЕДНЕМ </a:t>
            </a:r>
            <a:r>
              <a:rPr sz="1600" b="1" dirty="0">
                <a:solidFill>
                  <a:srgbClr val="FF004F"/>
                </a:solidFill>
                <a:cs typeface="Myriad Pro"/>
              </a:rPr>
              <a:t>5000 РУБЛЕЙ.</a:t>
            </a:r>
            <a:endParaRPr sz="1600" b="1" dirty="0">
              <a:cs typeface="Myriad Pro"/>
            </a:endParaRPr>
          </a:p>
          <a:p>
            <a:pPr marL="698500" marR="5080" indent="-304165" algn="r">
              <a:spcBef>
                <a:spcPts val="1520"/>
              </a:spcBef>
              <a:buClr>
                <a:srgbClr val="FF004F"/>
              </a:buClr>
              <a:buAutoNum type="arabicPeriod" startAt="2"/>
              <a:tabLst>
                <a:tab pos="699135" algn="l"/>
              </a:tabLst>
            </a:pPr>
            <a:r>
              <a:rPr sz="1600" b="1" dirty="0">
                <a:solidFill>
                  <a:srgbClr val="0061AD"/>
                </a:solidFill>
                <a:cs typeface="Myriad Pro"/>
              </a:rPr>
              <a:t>ЧИСТКА СРЕДСТВАМИ TIANDE –</a:t>
            </a:r>
            <a:endParaRPr sz="1600" b="1" dirty="0">
              <a:cs typeface="Myriad Pro"/>
            </a:endParaRPr>
          </a:p>
          <a:p>
            <a:pPr marR="5080" algn="r"/>
            <a:r>
              <a:rPr sz="1600" b="1" dirty="0">
                <a:solidFill>
                  <a:srgbClr val="FF004F"/>
                </a:solidFill>
                <a:cs typeface="Myriad Pro"/>
              </a:rPr>
              <a:t>22 РУБЛЯ!</a:t>
            </a:r>
            <a:endParaRPr sz="1600" b="1" dirty="0">
              <a:cs typeface="Myriad Pro"/>
            </a:endParaRPr>
          </a:p>
          <a:p>
            <a:pPr>
              <a:spcBef>
                <a:spcPts val="41"/>
              </a:spcBef>
            </a:pPr>
            <a:endParaRPr sz="1600" b="1" dirty="0">
              <a:cs typeface="Times New Roman"/>
            </a:endParaRPr>
          </a:p>
          <a:p>
            <a:pPr marR="5080" algn="r"/>
            <a:r>
              <a:rPr sz="1400" b="1" dirty="0">
                <a:solidFill>
                  <a:srgbClr val="FF004F"/>
                </a:solidFill>
                <a:cs typeface="Myriad Pro"/>
              </a:rPr>
              <a:t>* </a:t>
            </a:r>
            <a:r>
              <a:rPr sz="1400" b="1" dirty="0">
                <a:solidFill>
                  <a:srgbClr val="0061AD"/>
                </a:solidFill>
                <a:cs typeface="Myriad Pro"/>
              </a:rPr>
              <a:t>По сравнению со средней стоимостью процедуры</a:t>
            </a:r>
            <a:endParaRPr sz="1400" b="1" dirty="0">
              <a:cs typeface="Myriad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28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Киняйкина</dc:creator>
  <cp:lastModifiedBy>Киняйкина</cp:lastModifiedBy>
  <cp:revision>6</cp:revision>
  <dcterms:created xsi:type="dcterms:W3CDTF">2015-10-29T07:38:03Z</dcterms:created>
  <dcterms:modified xsi:type="dcterms:W3CDTF">2015-11-11T09:25:44Z</dcterms:modified>
</cp:coreProperties>
</file>